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600201"/>
            <a:ext cx="10947042" cy="190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60.  PASIAN KIANGAH OM DING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282441"/>
            <a:ext cx="12192000" cy="2692230"/>
          </a:xfrm>
        </p:spPr>
        <p:txBody>
          <a:bodyPr>
            <a:normAutofit/>
          </a:bodyPr>
          <a:lstStyle/>
          <a:p>
            <a:r>
              <a:rPr lang="en-US" sz="3600" dirty="0"/>
              <a:t>To Live with God</a:t>
            </a:r>
          </a:p>
          <a:p>
            <a:r>
              <a:rPr lang="en-US" sz="3600" dirty="0"/>
              <a:t>Late 56:4; Josh. 1:9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Bb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hang,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	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in,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kiang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tun’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om diam.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47849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	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47849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guamthuksung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	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om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47849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47849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393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140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60.  PASIAN KIANGAH OM DING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2018-12-14T15:58:06Z</dcterms:modified>
</cp:coreProperties>
</file>